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16" r:id="rId58"/>
    <p:sldId id="343" r:id="rId59"/>
    <p:sldId id="335" r:id="rId60"/>
    <p:sldId id="336" r:id="rId61"/>
    <p:sldId id="327" r:id="rId62"/>
    <p:sldId id="337" r:id="rId63"/>
    <p:sldId id="338" r:id="rId64"/>
    <p:sldId id="339" r:id="rId65"/>
    <p:sldId id="340" r:id="rId66"/>
    <p:sldId id="341" r:id="rId67"/>
    <p:sldId id="342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00" r:id="rId81"/>
    <p:sldId id="279" r:id="rId82"/>
    <p:sldId id="275" r:id="rId83"/>
    <p:sldId id="276" r:id="rId84"/>
    <p:sldId id="277" r:id="rId85"/>
    <p:sldId id="278" r:id="rId86"/>
    <p:sldId id="280" r:id="rId8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265" dt="2026-02-08T09:24:26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8T09:24:26.592" v="9432"/>
      <pc:docMkLst>
        <pc:docMk/>
      </pc:docMkLst>
      <pc:sldChg chg="modSp mod">
        <pc:chgData name="Bart Bozon" userId="26c7e87d-a4c1-46b5-bd66-bae5a56eb03c" providerId="ADAL" clId="{E06602E6-6C6E-4463-9671-906A68A7DC73}" dt="2026-02-08T07:47:53.126" v="7624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8T09:14:13.604" v="9424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8T09:14:04.963" v="9423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8T09:05:23.604" v="9149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0:52.496" v="9399" actId="167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2:36.228" v="7711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8T07:52:36.228" v="7711" actId="22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8T08:46:47.719" v="83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8T08:01:50.099" v="7773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08:47:17.534" v="8378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">
          <ac:chgData name="Bart Bozon" userId="26c7e87d-a4c1-46b5-bd66-bae5a56eb03c" providerId="ADAL" clId="{E06602E6-6C6E-4463-9671-906A68A7DC73}" dt="2026-02-08T08:42:47.593" v="8110" actId="1076"/>
          <ac:picMkLst>
            <pc:docMk/>
            <pc:sldMk cId="804269872" sldId="351"/>
            <ac:picMk id="5" creationId="{35FB4382-B0DE-2BC8-C30E-31DA3D96507D}"/>
          </ac:picMkLst>
        </pc:picChg>
      </pc:sldChg>
      <pc:sldChg chg="modSp add mod modTransition">
        <pc:chgData name="Bart Bozon" userId="26c7e87d-a4c1-46b5-bd66-bae5a56eb03c" providerId="ADAL" clId="{E06602E6-6C6E-4463-9671-906A68A7DC73}" dt="2026-02-08T09:24:15.158" v="9430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08:48:36.184" v="8383" actId="14100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</pc:sldChg>
      <pc:sldChg chg="addSp delSp modSp new mod modTransition modAnim">
        <pc:chgData name="Bart Bozon" userId="26c7e87d-a4c1-46b5-bd66-bae5a56eb03c" providerId="ADAL" clId="{E06602E6-6C6E-4463-9671-906A68A7DC73}" dt="2026-02-08T09:24:26.592" v="9432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8T08:54:11.730" v="8505" actId="20577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08:55:16.169" v="8603" actId="6549"/>
          <ac:spMkLst>
            <pc:docMk/>
            <pc:sldMk cId="2321545520" sldId="353"/>
            <ac:spMk id="10" creationId="{73D85514-E0D8-9DD4-2463-59FC68740072}"/>
          </ac:spMkLst>
        </pc:spChg>
        <pc:picChg chg="add mod">
          <ac:chgData name="Bart Bozon" userId="26c7e87d-a4c1-46b5-bd66-bae5a56eb03c" providerId="ADAL" clId="{E06602E6-6C6E-4463-9671-906A68A7DC73}" dt="2026-02-08T08:53:04.388" v="8459" actId="1036"/>
          <ac:picMkLst>
            <pc:docMk/>
            <pc:sldMk cId="2321545520" sldId="353"/>
            <ac:picMk id="5" creationId="{47224E7A-5A79-384D-C54A-6B4A16634269}"/>
          </ac:picMkLst>
        </pc:picChg>
      </pc:sldChg>
      <pc:sldChg chg="delSp modSp add mod modTransition delAnim">
        <pc:chgData name="Bart Bozon" userId="26c7e87d-a4c1-46b5-bd66-bae5a56eb03c" providerId="ADAL" clId="{E06602E6-6C6E-4463-9671-906A68A7DC73}" dt="2026-02-08T08:59:29.135" v="8861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8T08:55:53.281" v="8665" actId="20577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8T08:58:34.556" v="8832" actId="114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mod">
          <ac:chgData name="Bart Bozon" userId="26c7e87d-a4c1-46b5-bd66-bae5a56eb03c" providerId="ADAL" clId="{E06602E6-6C6E-4463-9671-906A68A7DC73}" dt="2026-02-08T08:56:32.691" v="8721" actId="1076"/>
          <ac:picMkLst>
            <pc:docMk/>
            <pc:sldMk cId="1596151902" sldId="354"/>
            <ac:picMk id="5" creationId="{4C35959D-0946-C95F-9FE8-453FB9C4F1F5}"/>
          </ac:picMkLst>
        </pc:picChg>
      </pc:sldChg>
      <pc:sldChg chg="modSp add mod modTransition">
        <pc:chgData name="Bart Bozon" userId="26c7e87d-a4c1-46b5-bd66-bae5a56eb03c" providerId="ADAL" clId="{E06602E6-6C6E-4463-9671-906A68A7DC73}" dt="2026-02-08T09:01:37.506" v="9110" actId="14100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8T08:59:11.093" v="8859" actId="20577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8T09:00:38.864" v="8978" actId="20577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8T09:01:37.506" v="9110" actId="14100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8T08:59:41.666" v="8864" actId="1076"/>
          <ac:spMkLst>
            <pc:docMk/>
            <pc:sldMk cId="3408821405" sldId="355"/>
            <ac:spMk id="9" creationId="{0FB61676-B4CD-3787-E9D7-5F59DBC591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r>
              <a:rPr lang="nl-NL" dirty="0" err="1"/>
              <a:t>CleanRTOS</a:t>
            </a:r>
            <a:endParaRPr lang="nl-NL" dirty="0"/>
          </a:p>
          <a:p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71019" y="934065"/>
            <a:ext cx="2766866" cy="1123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A2D29C-C791-C7B9-CC15-4EEFA7B4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1" y="437732"/>
            <a:ext cx="10345594" cy="598253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8E546-1A95-4A83-7719-47DB677D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050"/>
            <a:ext cx="12192000" cy="40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instantaan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pijl, in dat geval gaat de state opnieuw uitgevoerd worden als aan de condities niet voldaan wordt.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  <a:p>
            <a:endParaRPr lang="en-US" sz="14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840919"/>
          </a:xfrm>
          <a:prstGeom prst="wedgeRoundRectCallout">
            <a:avLst>
              <a:gd name="adj1" fmla="val -89824"/>
              <a:gd name="adj2" fmla="val 81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B4382-B0DE-2BC8-C30E-31DA3D96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4" y="626234"/>
            <a:ext cx="10515600" cy="623176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7A068-839F-21A9-2A5D-BF5D4385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4" y="626234"/>
            <a:ext cx="10515600" cy="623176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224E7A-5A79-384D-C54A-6B4A1663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" y="109329"/>
            <a:ext cx="10405133" cy="659126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641487" y="1338260"/>
            <a:ext cx="2623478" cy="561640"/>
          </a:xfrm>
          <a:prstGeom prst="wedgeRoundRectCallout">
            <a:avLst>
              <a:gd name="adj1" fmla="val -20346"/>
              <a:gd name="adj2" fmla="val -1108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388890" y="2619969"/>
            <a:ext cx="2714427" cy="809031"/>
          </a:xfrm>
          <a:prstGeom prst="wedgeRoundRectCallout">
            <a:avLst>
              <a:gd name="adj1" fmla="val 37245"/>
              <a:gd name="adj2" fmla="val -2523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35959D-0946-C95F-9FE8-453FB9C4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" y="109329"/>
            <a:ext cx="10405133" cy="659126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142828" y="3000446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098281" y="605446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57106D-05E4-A905-7F29-235317F3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" y="109329"/>
            <a:ext cx="10405133" cy="659126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142828" y="3000446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302604" y="5502581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6784081" y="1948071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83070" y="3404961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9309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4027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59767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957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62989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216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248298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3847</Words>
  <Application>Microsoft Office PowerPoint</Application>
  <PresentationFormat>Widescreen</PresentationFormat>
  <Paragraphs>414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5</cp:revision>
  <dcterms:created xsi:type="dcterms:W3CDTF">2026-01-12T06:40:13Z</dcterms:created>
  <dcterms:modified xsi:type="dcterms:W3CDTF">2026-02-08T09:24:33Z</dcterms:modified>
</cp:coreProperties>
</file>